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Average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12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4ffd45ac9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4ffd45ac9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4ffd45ac9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4ffd45ac9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Relationship Id="rId4" Type="http://schemas.openxmlformats.org/officeDocument/2006/relationships/image" Target="../media/image10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final front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Web biblioteca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78900" y="4232225"/>
            <a:ext cx="3989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Presentación</a:t>
            </a:r>
            <a:r>
              <a:rPr lang="es"/>
              <a:t>: Alberto Diez Alcobendas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06460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Introducción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al proyecto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Objetivo del proyecto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Estructura de la web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Detalle de una lista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Lenguajes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s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Conclusiones y siguientes pasos</a:t>
            </a:r>
            <a:endParaRPr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Introducción al proyecto</a:t>
            </a:r>
            <a:endParaRPr b="1"/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s" sz="1600"/>
              <a:t>Objetivo: Crear una web funcional de una biblioteca </a:t>
            </a:r>
            <a:endParaRPr sz="1600"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/>
              <a:t>Manipulación</a:t>
            </a:r>
            <a:r>
              <a:rPr lang="es" sz="1400"/>
              <a:t> </a:t>
            </a:r>
            <a:r>
              <a:rPr lang="es" sz="1400"/>
              <a:t>dinámica</a:t>
            </a:r>
            <a:r>
              <a:rPr lang="es" sz="1400"/>
              <a:t> del DOM</a:t>
            </a:r>
            <a:endParaRPr sz="1400"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/>
              <a:t>Diseño responsive y mobile- first</a:t>
            </a:r>
            <a:endParaRPr sz="1400"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/>
              <a:t>Repositorio Github con </a:t>
            </a:r>
            <a:r>
              <a:rPr lang="es" sz="1400"/>
              <a:t>gestión</a:t>
            </a:r>
            <a:r>
              <a:rPr lang="es" sz="1400"/>
              <a:t> por ramas.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4150" y="3335050"/>
            <a:ext cx="304800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Estructura de la web</a:t>
            </a:r>
            <a:endParaRPr b="1"/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5016075" y="3539375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Página</a:t>
            </a:r>
            <a:r>
              <a:rPr lang="es"/>
              <a:t> principal muestra todas las listas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Nombre de la lista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Categoría</a:t>
            </a:r>
            <a:r>
              <a:rPr lang="es"/>
              <a:t>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Fecha del libro </a:t>
            </a:r>
            <a:r>
              <a:rPr lang="es"/>
              <a:t>más</a:t>
            </a:r>
            <a:r>
              <a:rPr lang="es"/>
              <a:t> antiguo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Fecha del libro </a:t>
            </a:r>
            <a:r>
              <a:rPr lang="es"/>
              <a:t>más</a:t>
            </a:r>
            <a:r>
              <a:rPr lang="es"/>
              <a:t> nuevo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Frecuencia de </a:t>
            </a:r>
            <a:r>
              <a:rPr lang="es"/>
              <a:t>actualización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20" title="Pagina principa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4000" y="1039350"/>
            <a:ext cx="5291848" cy="235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Detalle de una lista</a:t>
            </a:r>
            <a:endParaRPr b="1"/>
          </a:p>
        </p:txBody>
      </p:sp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5325050" y="3504150"/>
            <a:ext cx="3643800" cy="159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Título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Autor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Semanas en la lista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Descripción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Enlace Amazon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21" title="Pagina Lista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6200" y="1154825"/>
            <a:ext cx="5252649" cy="234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b="1" lang="es"/>
              <a:t>Lenguajes</a:t>
            </a:r>
            <a:endParaRPr b="1"/>
          </a:p>
        </p:txBody>
      </p:sp>
      <p:sp>
        <p:nvSpPr>
          <p:cNvPr id="262" name="Google Shape;262;p2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3" name="Google Shape;263;p22"/>
          <p:cNvSpPr txBox="1"/>
          <p:nvPr>
            <p:ph idx="1" type="body"/>
          </p:nvPr>
        </p:nvSpPr>
        <p:spPr>
          <a:xfrm>
            <a:off x="2030400" y="17436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HTML 5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64" name="Google Shape;264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CSS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6" name="Google Shape;266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Javascript (ES6)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8" name="Google Shape;2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2325" y="898550"/>
            <a:ext cx="1043775" cy="104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6550" y="2114700"/>
            <a:ext cx="732900" cy="1034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42324" y="3256325"/>
            <a:ext cx="1043776" cy="1043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Gestión</a:t>
            </a:r>
            <a:r>
              <a:rPr lang="es"/>
              <a:t> por ramas Github</a:t>
            </a:r>
            <a:endParaRPr/>
          </a:p>
        </p:txBody>
      </p:sp>
      <p:sp>
        <p:nvSpPr>
          <p:cNvPr id="276" name="Google Shape;276;p23"/>
          <p:cNvSpPr txBox="1"/>
          <p:nvPr/>
        </p:nvSpPr>
        <p:spPr>
          <a:xfrm>
            <a:off x="5117150" y="1307850"/>
            <a:ext cx="38877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 </a:t>
            </a: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gestión</a:t>
            </a: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por ramas permitió mantener un flujo limpio y organizado durante el proyecto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7" name="Google Shape;2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300" y="393750"/>
            <a:ext cx="914099" cy="91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60250"/>
            <a:ext cx="4964750" cy="273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4"/>
          <p:cNvSpPr txBox="1"/>
          <p:nvPr>
            <p:ph type="title"/>
          </p:nvPr>
        </p:nvSpPr>
        <p:spPr>
          <a:xfrm>
            <a:off x="1297500" y="393750"/>
            <a:ext cx="6352800" cy="14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 y siguientes pasos</a:t>
            </a:r>
            <a:endParaRPr/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4"/>
          <p:cNvSpPr txBox="1"/>
          <p:nvPr>
            <p:ph idx="1" type="body"/>
          </p:nvPr>
        </p:nvSpPr>
        <p:spPr>
          <a:xfrm>
            <a:off x="1297500" y="1449975"/>
            <a:ext cx="3798900" cy="29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Fase 2: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s">
                <a:solidFill>
                  <a:srgbClr val="FFFFFF"/>
                </a:solidFill>
              </a:rPr>
              <a:t>Filtros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s">
                <a:solidFill>
                  <a:srgbClr val="FFFFFF"/>
                </a:solidFill>
              </a:rPr>
              <a:t>Búsquedas</a:t>
            </a:r>
            <a:r>
              <a:rPr lang="es">
                <a:solidFill>
                  <a:srgbClr val="FFFFFF"/>
                </a:solidFill>
              </a:rPr>
              <a:t>, paginación, orden de listas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s">
                <a:solidFill>
                  <a:srgbClr val="FFFFFF"/>
                </a:solidFill>
              </a:rPr>
              <a:t>Firebase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s">
                <a:solidFill>
                  <a:srgbClr val="FFFFFF"/>
                </a:solidFill>
              </a:rPr>
              <a:t>Botón</a:t>
            </a:r>
            <a:r>
              <a:rPr lang="es">
                <a:solidFill>
                  <a:srgbClr val="FFFFFF"/>
                </a:solidFill>
              </a:rPr>
              <a:t> y vista de favoritos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Conclusiones: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s">
                <a:solidFill>
                  <a:srgbClr val="FFFFFF"/>
                </a:solidFill>
              </a:rPr>
              <a:t>Gestión de tiempo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5" name="Google Shape;285;p24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86" name="Google Shape;2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8600" y="1449976"/>
            <a:ext cx="1539026" cy="1585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7626" y="3035225"/>
            <a:ext cx="1731925" cy="173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¡Gracias por vuestra atención!</a:t>
            </a:r>
            <a:endParaRPr/>
          </a:p>
        </p:txBody>
      </p:sp>
      <p:sp>
        <p:nvSpPr>
          <p:cNvPr id="293" name="Google Shape;293;p25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Repositorio Github</a:t>
            </a:r>
            <a:endParaRPr/>
          </a:p>
        </p:txBody>
      </p:sp>
      <p:grpSp>
        <p:nvGrpSpPr>
          <p:cNvPr id="294" name="Google Shape;294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5" name="Google Shape;295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3" name="Google Shape;303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" name="Google Shape;305;p2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6" name="Google Shape;306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0" name="Google Shape;310;p25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2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3" name="Google Shape;313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7" name="Google Shape;317;p25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18" name="Google Shape;318;p2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25" title="qrcode-generad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0801" y="3407700"/>
            <a:ext cx="1074925" cy="107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8950" y="3488113"/>
            <a:ext cx="914099" cy="91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